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307" r:id="rId4"/>
    <p:sldId id="291" r:id="rId5"/>
    <p:sldId id="294" r:id="rId6"/>
    <p:sldId id="301" r:id="rId7"/>
    <p:sldId id="298" r:id="rId8"/>
    <p:sldId id="261" r:id="rId9"/>
    <p:sldId id="274" r:id="rId10"/>
    <p:sldId id="302" r:id="rId11"/>
    <p:sldId id="303" r:id="rId12"/>
    <p:sldId id="304" r:id="rId13"/>
    <p:sldId id="268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3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9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3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77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3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98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6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30C-8781-44E6-A1CA-CD12EFD4F39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F845-AF3D-499A-9804-7B3433F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1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8DE59-8ACD-4273-84DC-514F91353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2667001" y="857250"/>
            <a:ext cx="6850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947759" y="2952518"/>
            <a:ext cx="1765679" cy="24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535481" y="1258722"/>
            <a:ext cx="3703771" cy="2798928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67000" y="857250"/>
            <a:ext cx="6800850" cy="51435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217" y="857250"/>
            <a:ext cx="2846785" cy="2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954384" y="2286000"/>
            <a:ext cx="3998867" cy="13716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4438650" y="4229100"/>
            <a:ext cx="1371600" cy="13716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3067050" y="4229100"/>
            <a:ext cx="1371600" cy="13716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810250" y="4229100"/>
            <a:ext cx="1257300" cy="13716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1028700"/>
            <a:ext cx="503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432314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AF303E-0162-4C89-A1DB-E18ADC394C17}"/>
              </a:ext>
            </a:extLst>
          </p:cNvPr>
          <p:cNvSpPr/>
          <p:nvPr/>
        </p:nvSpPr>
        <p:spPr>
          <a:xfrm>
            <a:off x="2624588" y="1219201"/>
            <a:ext cx="6727873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72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7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285DA-04A3-4FF3-8E85-DB245102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22C7F-C9C6-4847-A29A-A5C40E40F2E2}"/>
              </a:ext>
            </a:extLst>
          </p:cNvPr>
          <p:cNvSpPr txBox="1"/>
          <p:nvPr/>
        </p:nvSpPr>
        <p:spPr>
          <a:xfrm>
            <a:off x="5943600" y="254171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37857-334B-416E-8EFE-7CBA51351A7D}"/>
              </a:ext>
            </a:extLst>
          </p:cNvPr>
          <p:cNvSpPr txBox="1"/>
          <p:nvPr/>
        </p:nvSpPr>
        <p:spPr>
          <a:xfrm>
            <a:off x="8839200" y="252395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2C718-DBB2-4405-8501-2C8E93F7BA9D}"/>
              </a:ext>
            </a:extLst>
          </p:cNvPr>
          <p:cNvSpPr txBox="1"/>
          <p:nvPr/>
        </p:nvSpPr>
        <p:spPr>
          <a:xfrm>
            <a:off x="2922234" y="573275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FB0FD-ABD2-4BC9-AE5B-3AB4C7BB2815}"/>
              </a:ext>
            </a:extLst>
          </p:cNvPr>
          <p:cNvSpPr txBox="1"/>
          <p:nvPr/>
        </p:nvSpPr>
        <p:spPr>
          <a:xfrm>
            <a:off x="5908088" y="570612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32A2D-C242-44DF-94DD-8AF23DC8EA99}"/>
              </a:ext>
            </a:extLst>
          </p:cNvPr>
          <p:cNvSpPr txBox="1"/>
          <p:nvPr/>
        </p:nvSpPr>
        <p:spPr>
          <a:xfrm>
            <a:off x="8695678" y="5706121"/>
            <a:ext cx="8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746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5085" t="22380" r="75104" b="62382"/>
          <a:stretch/>
        </p:blipFill>
        <p:spPr bwMode="auto">
          <a:xfrm>
            <a:off x="1752600" y="228600"/>
            <a:ext cx="2971800" cy="944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1371600"/>
            <a:ext cx="8458200" cy="468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7099" y="2571750"/>
            <a:ext cx="97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271" y="1485900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8250" y="4078972"/>
            <a:ext cx="903923" cy="435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6983" y="2800350"/>
            <a:ext cx="941666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90949" y="1828801"/>
            <a:ext cx="5600700" cy="1451113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62399" y="2400300"/>
            <a:ext cx="4857750" cy="11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3001" y="3626463"/>
            <a:ext cx="2451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561" y="3386395"/>
            <a:ext cx="3686186" cy="26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4095750" y="1943100"/>
            <a:ext cx="1314450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133600" y="533400"/>
            <a:ext cx="8229600" cy="546735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2667000" y="971550"/>
            <a:ext cx="1314450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40526" y="637381"/>
            <a:ext cx="605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924302" y="4124663"/>
            <a:ext cx="919105" cy="99780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4137565" y="4392613"/>
            <a:ext cx="945292" cy="46101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854866" y="4134623"/>
            <a:ext cx="945292" cy="970166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804799" y="4114801"/>
            <a:ext cx="919105" cy="99780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558314" y="4394496"/>
            <a:ext cx="945292" cy="46101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3088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851" y="3561746"/>
            <a:ext cx="2024270" cy="20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85725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1900" y="2571750"/>
            <a:ext cx="97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10000" y="2057400"/>
            <a:ext cx="4514850" cy="1143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267200" y="2400300"/>
            <a:ext cx="485775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771901"/>
            <a:ext cx="1428750" cy="192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824781" y="3300863"/>
            <a:ext cx="943874" cy="108585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315495" y="4324242"/>
            <a:ext cx="1028700" cy="943874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59236" y="5268116"/>
            <a:ext cx="1028700" cy="44851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09308" y="5268116"/>
            <a:ext cx="1028700" cy="44851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838008" y="3371851"/>
            <a:ext cx="1028700" cy="943874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2667000" y="971550"/>
            <a:ext cx="160020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52900" y="924421"/>
            <a:ext cx="520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Mai.  </a:t>
            </a:r>
          </a:p>
        </p:txBody>
      </p:sp>
    </p:spTree>
    <p:extLst>
      <p:ext uri="{BB962C8B-B14F-4D97-AF65-F5344CB8AC3E}">
        <p14:creationId xmlns:p14="http://schemas.microsoft.com/office/powerpoint/2010/main" val="29818880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5085" t="22380" r="75104" b="62382"/>
          <a:stretch/>
        </p:blipFill>
        <p:spPr bwMode="auto">
          <a:xfrm>
            <a:off x="1676400" y="76201"/>
            <a:ext cx="2271892" cy="897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81900" y="2571750"/>
            <a:ext cx="971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4267200" y="2000251"/>
            <a:ext cx="4857750" cy="1285058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267200" y="2400300"/>
            <a:ext cx="485775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2" y="3829051"/>
            <a:ext cx="1278731" cy="16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38400" y="1143001"/>
            <a:ext cx="7391400" cy="5105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39001" y="3028949"/>
            <a:ext cx="1935599" cy="2410098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24402" y="2103119"/>
            <a:ext cx="2828993" cy="100767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720" y="3636410"/>
            <a:ext cx="3162300" cy="203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338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25908"/>
            <a:ext cx="3714750" cy="267969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21381626" flipH="1">
            <a:off x="2389786" y="217702"/>
            <a:ext cx="6969826" cy="3491337"/>
          </a:xfrm>
          <a:prstGeom prst="cloudCallout">
            <a:avLst/>
          </a:prstGeom>
          <a:solidFill>
            <a:srgbClr val="FFFF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2667001" y="857250"/>
            <a:ext cx="6850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947759" y="2952518"/>
            <a:ext cx="1765679" cy="24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535481" y="1258722"/>
            <a:ext cx="3703771" cy="2798928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857251"/>
            <a:ext cx="6800850" cy="51435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038600" y="2343151"/>
            <a:ext cx="2228850" cy="1149724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4038601" y="4000501"/>
            <a:ext cx="1170758" cy="1149724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5217522" y="4000501"/>
            <a:ext cx="1028700" cy="1149724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5197928" y="4000501"/>
            <a:ext cx="1028700" cy="1149724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2" y="1200150"/>
            <a:ext cx="2846785" cy="2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895601" y="1028700"/>
            <a:ext cx="486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VVNI-avo"/>
              </a:rPr>
              <a:t>a)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BDE874-DB44-42E9-A448-DA4A73930934}"/>
              </a:ext>
            </a:extLst>
          </p:cNvPr>
          <p:cNvGrpSpPr/>
          <p:nvPr/>
        </p:nvGrpSpPr>
        <p:grpSpPr>
          <a:xfrm>
            <a:off x="1712732" y="107652"/>
            <a:ext cx="2783068" cy="807390"/>
            <a:chOff x="0" y="0"/>
            <a:chExt cx="5074920" cy="19314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18609F5-D033-4806-A965-6E5E26228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52B59F-4BA6-4171-8D0E-9E659C88B7EC}"/>
                </a:ext>
              </a:extLst>
            </p:cNvPr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A68156-63CE-4BD9-8445-54F19E50AF7D}"/>
                </a:ext>
              </a:extLst>
            </p:cNvPr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89291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2667001" y="857250"/>
            <a:ext cx="6850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947759" y="2952518"/>
            <a:ext cx="1765679" cy="24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535481" y="1258722"/>
            <a:ext cx="3703771" cy="2798928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67000" y="857250"/>
            <a:ext cx="6800850" cy="51435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217" y="857250"/>
            <a:ext cx="2846785" cy="2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2895600" y="3200400"/>
            <a:ext cx="2457450" cy="24003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38850" y="4343401"/>
            <a:ext cx="1200150" cy="1206874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38851" y="3143251"/>
            <a:ext cx="1247503" cy="1206874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239000" y="4343400"/>
            <a:ext cx="1257300" cy="120015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5600" y="1028700"/>
            <a:ext cx="503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VVNI-avo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078407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2667001" y="857250"/>
            <a:ext cx="6850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947759" y="2952518"/>
            <a:ext cx="1765679" cy="24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535481" y="1258722"/>
            <a:ext cx="3703771" cy="2798928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67000" y="857250"/>
            <a:ext cx="6800850" cy="51435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217" y="857250"/>
            <a:ext cx="2846785" cy="2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3365676" y="3309580"/>
            <a:ext cx="1803050" cy="1913155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524250" y="4266656"/>
            <a:ext cx="1485900" cy="154305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610350" y="4279527"/>
            <a:ext cx="1714500" cy="1606924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448006" y="2973435"/>
            <a:ext cx="1314450" cy="1321174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36918" y="2978237"/>
            <a:ext cx="1314450" cy="1321174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1" y="1028700"/>
            <a:ext cx="463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dirty="0">
                <a:solidFill>
                  <a:prstClr val="black"/>
                </a:solidFill>
                <a:latin typeface="VVNI-avo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488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190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VVNI-avo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phuonganhnguyen7040@gmail.com</cp:lastModifiedBy>
  <cp:revision>16</cp:revision>
  <dcterms:created xsi:type="dcterms:W3CDTF">2006-08-16T00:00:00Z</dcterms:created>
  <dcterms:modified xsi:type="dcterms:W3CDTF">2021-11-07T00:41:41Z</dcterms:modified>
</cp:coreProperties>
</file>